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0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4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6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2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712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02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13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279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70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1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82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59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7B1F5-9873-41FF-82F2-5325B149EB2A}" type="datetimeFigureOut">
              <a:rPr lang="ko-KR" altLang="en-US" smtClean="0"/>
              <a:t>2025. 2. 4.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3E63A-8C8D-47DA-9782-27FFBB65A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630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B513047-1668-2679-EBF0-44245B93A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050" y="1638300"/>
            <a:ext cx="37719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86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80F35C-9E3A-16DE-9DD2-9D886998D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6129090-6546-43D6-CF5B-B79583FA53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2037" r="9422" b="12593"/>
          <a:stretch/>
        </p:blipFill>
        <p:spPr>
          <a:xfrm>
            <a:off x="4953001" y="1466850"/>
            <a:ext cx="3509790" cy="392430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6935CA44-4691-2C98-917D-A201918F92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2" t="42037" r="51857" b="12593"/>
          <a:stretch/>
        </p:blipFill>
        <p:spPr>
          <a:xfrm>
            <a:off x="1443210" y="1466850"/>
            <a:ext cx="3349128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06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A4 용지(210x297mm)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김상용김상용</dc:creator>
  <cp:lastModifiedBy>선아 정</cp:lastModifiedBy>
  <cp:revision>5</cp:revision>
  <dcterms:created xsi:type="dcterms:W3CDTF">2023-04-05T10:56:26Z</dcterms:created>
  <dcterms:modified xsi:type="dcterms:W3CDTF">2025-02-04T13:20:14Z</dcterms:modified>
</cp:coreProperties>
</file>